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ergeev.com/pictures/archives/2009/743/jpeg/12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EENJARIGE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76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Bellis</a:t>
            </a:r>
            <a:r>
              <a:rPr lang="nl-NL" dirty="0" smtClean="0"/>
              <a:t>, madeliefje</a:t>
            </a:r>
            <a:endParaRPr lang="nl-NL" dirty="0"/>
          </a:p>
        </p:txBody>
      </p:sp>
      <p:pic>
        <p:nvPicPr>
          <p:cNvPr id="77826" name="Picture 2" descr="http://upload.wikimedia.org/wikipedia/commons/7/73/Bellis_perennis_mac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922639" cy="36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http://2.bp.blogspot.com/-hqdjzi1ZvT8/Tmjc4hQzByI/AAAAAAAAL-g/Th0POo7b_Os/s1600/bellis_peren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4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Cheiranthus</a:t>
            </a:r>
            <a:r>
              <a:rPr lang="nl-NL" dirty="0" smtClean="0"/>
              <a:t>, gele muurbloem</a:t>
            </a:r>
            <a:endParaRPr lang="nl-NL" dirty="0"/>
          </a:p>
        </p:txBody>
      </p:sp>
      <p:pic>
        <p:nvPicPr>
          <p:cNvPr id="78850" name="Picture 2" descr="http://www.anniesannuals.com/signs/b%20-%20c/images/cheiranthus_allionii_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513" y="1376671"/>
            <a:ext cx="4536504" cy="48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3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Dianthus</a:t>
            </a:r>
            <a:r>
              <a:rPr lang="nl-NL" dirty="0" smtClean="0"/>
              <a:t>, duizendschoon</a:t>
            </a:r>
            <a:endParaRPr lang="nl-NL" dirty="0"/>
          </a:p>
        </p:txBody>
      </p:sp>
      <p:pic>
        <p:nvPicPr>
          <p:cNvPr id="79874" name="Picture 2" descr="http://upload.wikimedia.org/wikipedia/commons/7/7a/Sweet_William_Dianthus_barbatus_'Heart_Attack'_Closeup_2816p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6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Viola, viooltje</a:t>
            </a:r>
            <a:endParaRPr lang="nl-NL" dirty="0"/>
          </a:p>
        </p:txBody>
      </p:sp>
      <p:pic>
        <p:nvPicPr>
          <p:cNvPr id="80898" name="Picture 2" descr="http://1.bp.blogspot.com/_Oh4b_QQcVuU/SduAejVhe2I/AAAAAAAAD5Y/pYtwODDkkUE/s400/collage+viooltjes+7+april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5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Lunaria, judaspenning</a:t>
            </a:r>
            <a:endParaRPr lang="nl-NL" dirty="0"/>
          </a:p>
        </p:txBody>
      </p:sp>
      <p:pic>
        <p:nvPicPr>
          <p:cNvPr id="81922" name="Picture 2" descr="http://www.veldbloemen.be/images/judaspenning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53983"/>
            <a:ext cx="2857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http://upload.wikimedia.org/wikipedia/commons/thumb/6/62/Lunaria_annua0.jpg/264px-Lunaria_annu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11" y="1916832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http://www.robvanderlinden.eu/images/Judaspenning02gedicht-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916832"/>
            <a:ext cx="3695937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KUIP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2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Abutilon</a:t>
            </a:r>
            <a:endParaRPr lang="nl-NL" dirty="0"/>
          </a:p>
        </p:txBody>
      </p:sp>
      <p:pic>
        <p:nvPicPr>
          <p:cNvPr id="82946" name="Picture 2" descr="http://www.hmaplants.com/images/prod/Abutilon-Red-1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350932" cy="54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Agapanthus</a:t>
            </a:r>
            <a:r>
              <a:rPr lang="nl-NL" dirty="0" smtClean="0"/>
              <a:t>, Afrikaanse lelie</a:t>
            </a:r>
            <a:endParaRPr lang="nl-NL" dirty="0"/>
          </a:p>
        </p:txBody>
      </p:sp>
      <p:pic>
        <p:nvPicPr>
          <p:cNvPr id="83970" name="Picture 2" descr="http://www.tuinadvies.be/foto/agapanthus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328592" cy="49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44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Argyranthemum</a:t>
            </a:r>
            <a:r>
              <a:rPr lang="nl-NL" dirty="0" smtClean="0"/>
              <a:t>, stuikmargriet</a:t>
            </a:r>
            <a:endParaRPr lang="nl-NL" dirty="0"/>
          </a:p>
        </p:txBody>
      </p:sp>
      <p:pic>
        <p:nvPicPr>
          <p:cNvPr id="84994" name="Picture 2" descr="http://www.esacademic.com/pictures/eswiki/70/Fleur_2_-_VTdJ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1412776"/>
            <a:ext cx="3929743" cy="47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27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Brugmansia</a:t>
            </a:r>
            <a:r>
              <a:rPr lang="nl-NL" dirty="0" smtClean="0"/>
              <a:t>, trompetbloem</a:t>
            </a:r>
            <a:endParaRPr lang="nl-NL" dirty="0"/>
          </a:p>
        </p:txBody>
      </p:sp>
      <p:pic>
        <p:nvPicPr>
          <p:cNvPr id="86018" name="Picture 2" descr="http://upload.wikimedia.org/wikipedia/commons/b/bd/Brugmansia_candida_flow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9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Begonia, zaaibegonia</a:t>
            </a:r>
            <a:endParaRPr lang="nl-NL" dirty="0"/>
          </a:p>
        </p:txBody>
      </p:sp>
      <p:pic>
        <p:nvPicPr>
          <p:cNvPr id="70658" name="Picture 2" descr="http://1.bp.blogspot.com/_rOlKu53E2Gw/TCMMV1CgJlI/AAAAAAAAQBc/qHD5QjmmuZA/s1600/IMG_4992.wm-begon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79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Callistemon</a:t>
            </a:r>
            <a:r>
              <a:rPr lang="nl-NL" dirty="0" smtClean="0"/>
              <a:t>, </a:t>
            </a:r>
            <a:r>
              <a:rPr lang="nl-NL" dirty="0" err="1" smtClean="0"/>
              <a:t>lampepoetser</a:t>
            </a:r>
            <a:endParaRPr lang="nl-NL" dirty="0"/>
          </a:p>
        </p:txBody>
      </p:sp>
      <p:pic>
        <p:nvPicPr>
          <p:cNvPr id="87042" name="Picture 2" descr="http://www.cuyamaca.net/oh170/Plant_Thumbnails_3/Callistemon-viminalis---Fl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953" y="1340768"/>
            <a:ext cx="3914403" cy="52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4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Fuchsia, bellenplant</a:t>
            </a:r>
            <a:endParaRPr lang="nl-NL" dirty="0"/>
          </a:p>
        </p:txBody>
      </p:sp>
      <p:pic>
        <p:nvPicPr>
          <p:cNvPr id="88066" name="Picture 2" descr="http://meaningofflower.com/flowerpics/a1-fuchsia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4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Lantana</a:t>
            </a:r>
            <a:r>
              <a:rPr lang="nl-NL" dirty="0" smtClean="0"/>
              <a:t>, wisselbloem</a:t>
            </a:r>
            <a:endParaRPr lang="nl-NL" dirty="0"/>
          </a:p>
        </p:txBody>
      </p:sp>
      <p:pic>
        <p:nvPicPr>
          <p:cNvPr id="89090" name="Picture 2" descr="http://www.thegrowspot.com/plant-pictures/flowers/lan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86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Nerium</a:t>
            </a:r>
            <a:r>
              <a:rPr lang="nl-NL" dirty="0" smtClean="0"/>
              <a:t>, oleander</a:t>
            </a:r>
            <a:endParaRPr lang="nl-NL" dirty="0"/>
          </a:p>
        </p:txBody>
      </p:sp>
      <p:pic>
        <p:nvPicPr>
          <p:cNvPr id="90114" name="Picture 2" descr="http://www.dekruidhof.nl/files/uploads/media/top10giftigeplanten/800px_Nerium_oleander_flowers_leav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400600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16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</a:t>
            </a:r>
            <a:r>
              <a:rPr lang="nl-NL" dirty="0" err="1" smtClean="0"/>
              <a:t>Solanum</a:t>
            </a:r>
            <a:endParaRPr lang="nl-NL" dirty="0"/>
          </a:p>
        </p:txBody>
      </p:sp>
      <p:pic>
        <p:nvPicPr>
          <p:cNvPr id="91138" name="Picture 2" descr="http://1.bp.blogspot.com/_GPwCzmWXng4/TOEYEhGnmLI/AAAAAAAAANs/oCOlT1nOPIk/s1600/DSC_64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3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Tibouchina</a:t>
            </a:r>
            <a:endParaRPr lang="nl-NL" dirty="0"/>
          </a:p>
        </p:txBody>
      </p:sp>
      <p:pic>
        <p:nvPicPr>
          <p:cNvPr id="92162" name="Picture 2" descr="http://1.bp.blogspot.com/-va2obW53SRk/TWdOJ5MdXXI/AAAAAAAAATw/0ev3RMiMZm8/s1600/Tibouchina+urvilleana+ecoprints+Feb+2011+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3610721" cy="54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26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Planten voor </a:t>
            </a:r>
            <a:r>
              <a:rPr lang="nl-NL" dirty="0" err="1" smtClean="0"/>
              <a:t>hanging</a:t>
            </a:r>
            <a:r>
              <a:rPr lang="nl-NL" dirty="0" smtClean="0"/>
              <a:t> baskets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171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Bidens</a:t>
            </a:r>
            <a:r>
              <a:rPr lang="nl-NL" dirty="0" smtClean="0"/>
              <a:t>, </a:t>
            </a:r>
            <a:r>
              <a:rPr lang="nl-NL" dirty="0" err="1" smtClean="0"/>
              <a:t>tandzaad</a:t>
            </a:r>
            <a:endParaRPr lang="nl-NL" dirty="0"/>
          </a:p>
        </p:txBody>
      </p:sp>
      <p:pic>
        <p:nvPicPr>
          <p:cNvPr id="93186" name="Picture 2" descr="http://www.thompson-morgan.com/medias/sys_tandm/8797033136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6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Convolvulus</a:t>
            </a:r>
            <a:r>
              <a:rPr lang="nl-NL" dirty="0" smtClean="0"/>
              <a:t>, </a:t>
            </a:r>
            <a:r>
              <a:rPr lang="nl-NL" dirty="0" err="1" smtClean="0"/>
              <a:t>dagschone</a:t>
            </a:r>
            <a:endParaRPr lang="nl-NL" dirty="0"/>
          </a:p>
        </p:txBody>
      </p:sp>
      <p:pic>
        <p:nvPicPr>
          <p:cNvPr id="94210" name="Picture 2" descr="http://upload.wikimedia.org/wikipedia/commons/7/7e/Convolvulus_trico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007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14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Helichrysum</a:t>
            </a:r>
            <a:r>
              <a:rPr lang="nl-NL" dirty="0" smtClean="0"/>
              <a:t>, papierbloem </a:t>
            </a:r>
            <a:endParaRPr lang="nl-NL" dirty="0"/>
          </a:p>
        </p:txBody>
      </p:sp>
      <p:pic>
        <p:nvPicPr>
          <p:cNvPr id="95234" name="Picture 2" descr="http://www.asergeev.com/pictures/archives/2009/701/jpeg/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988840"/>
            <a:ext cx="4636106" cy="37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http://www.asergeev.com/pictures/archives/compress/2009/743/jpeg/12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1988840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5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Celosia</a:t>
            </a:r>
            <a:r>
              <a:rPr lang="nl-NL" dirty="0" smtClean="0"/>
              <a:t>, pluim/</a:t>
            </a:r>
            <a:r>
              <a:rPr lang="nl-NL" dirty="0" err="1" smtClean="0"/>
              <a:t>hanekam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1682" name="Picture 2" descr="http://upload.wikimedia.org/wikipedia/commons/5/50/CelosiaCristataYellowToreado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371395"/>
            <a:ext cx="4550229" cy="376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ttp://4.bp.blogspot.com/_wu6ZjaBdjTw/TJjoDI6BVzI/AAAAAAAAAdo/dSKldXyLKfU/s1600/Celosia+plumosa+bloom+yellow+b+06+05+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626162"/>
            <a:ext cx="3383868" cy="45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06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Osteospermum</a:t>
            </a:r>
            <a:r>
              <a:rPr lang="nl-NL" dirty="0" smtClean="0"/>
              <a:t>, Spaanse margriet.</a:t>
            </a:r>
            <a:endParaRPr lang="nl-NL" dirty="0"/>
          </a:p>
        </p:txBody>
      </p:sp>
      <p:pic>
        <p:nvPicPr>
          <p:cNvPr id="96258" name="Picture 2" descr="http://upload.wikimedia.org/wikipedia/commons/9/9e/Osteospermum_ecklonis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8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Pelargonium, geranium</a:t>
            </a:r>
            <a:endParaRPr lang="nl-NL" dirty="0"/>
          </a:p>
        </p:txBody>
      </p:sp>
      <p:pic>
        <p:nvPicPr>
          <p:cNvPr id="97282" name="Picture 2" descr="http://us.123rf.com/400wm/400/400/brozova/brozova1005/brozova100500012/6979805-red-garden-geranium--pelargonium-over-blue-sk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87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Sanvitalia</a:t>
            </a:r>
            <a:r>
              <a:rPr lang="nl-NL" dirty="0" smtClean="0"/>
              <a:t>, huzarenknoop</a:t>
            </a:r>
            <a:endParaRPr lang="nl-NL" dirty="0"/>
          </a:p>
        </p:txBody>
      </p:sp>
      <p:pic>
        <p:nvPicPr>
          <p:cNvPr id="98306" name="Picture 2" descr="http://calphotos.berkeley.edu/imgs/512x768/0000_0000/0506/316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69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Scaevola</a:t>
            </a:r>
            <a:endParaRPr lang="nl-NL" dirty="0"/>
          </a:p>
        </p:txBody>
      </p:sp>
      <p:pic>
        <p:nvPicPr>
          <p:cNvPr id="99330" name="Picture 2" descr="http://upload.wikimedia.org/wikipedia/commons/d/da/Scaevola_amuela_ParkSanssousi_10070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702696" cy="3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olorfulnature.com/flowers/__ORIGINALS/Scaevola_Aemula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79" y="1988840"/>
            <a:ext cx="3891880" cy="34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37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Sutera</a:t>
            </a:r>
            <a:r>
              <a:rPr lang="nl-NL" dirty="0" smtClean="0"/>
              <a:t>, </a:t>
            </a:r>
            <a:r>
              <a:rPr lang="nl-NL" dirty="0" err="1" smtClean="0"/>
              <a:t>bacopa</a:t>
            </a:r>
            <a:endParaRPr lang="nl-NL" dirty="0"/>
          </a:p>
        </p:txBody>
      </p:sp>
      <p:pic>
        <p:nvPicPr>
          <p:cNvPr id="100354" name="Picture 2" descr="http://www.vuillermet.fr/img_produit/651bacop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91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Verbena, ijzerhard</a:t>
            </a:r>
            <a:endParaRPr lang="nl-NL" dirty="0"/>
          </a:p>
        </p:txBody>
      </p:sp>
      <p:pic>
        <p:nvPicPr>
          <p:cNvPr id="101378" name="Picture 2" descr="http://www.hear.org/starr/images/images/plants/full/starr-070906-83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674093" cy="35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http://static.nationalgeographic.nl/pictures/genjUserPhotoPicture/original/91/28/17/verbena-1728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636" y="2495398"/>
            <a:ext cx="3850297" cy="28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8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Impatiens</a:t>
            </a:r>
            <a:r>
              <a:rPr lang="nl-NL" dirty="0" smtClean="0"/>
              <a:t>, vlijtig Liesje</a:t>
            </a:r>
            <a:endParaRPr lang="nl-NL" dirty="0"/>
          </a:p>
        </p:txBody>
      </p:sp>
      <p:pic>
        <p:nvPicPr>
          <p:cNvPr id="72706" name="Picture 2" descr="http://mskraj.blog.com/files/2010/10/Impatiens-walleriana-copy-1024x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436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Lobelia.</a:t>
            </a:r>
            <a:endParaRPr lang="nl-NL" dirty="0"/>
          </a:p>
        </p:txBody>
      </p:sp>
      <p:pic>
        <p:nvPicPr>
          <p:cNvPr id="73730" name="Picture 2" descr="http://www.tried-and-true.com/new/wp-content/uploads/2010/12/Lobelia-Summerlovers-Dark-Blue-Ang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6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Petunia, trechterbloem</a:t>
            </a:r>
            <a:endParaRPr lang="nl-NL" dirty="0"/>
          </a:p>
        </p:txBody>
      </p:sp>
      <p:pic>
        <p:nvPicPr>
          <p:cNvPr id="74754" name="Picture 2" descr="http://www.proprofs.com/quiz-school/upload/yuiupload/7467974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8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Salvia, vuursalie</a:t>
            </a:r>
            <a:endParaRPr lang="nl-NL" dirty="0"/>
          </a:p>
        </p:txBody>
      </p:sp>
      <p:pic>
        <p:nvPicPr>
          <p:cNvPr id="75778" name="Picture 2" descr="http://www.thewildlifeporch.com/media/blogs/twp/F_Salvia_Moja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597513" cy="539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5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Tagetus</a:t>
            </a:r>
            <a:r>
              <a:rPr lang="nl-NL" dirty="0" smtClean="0"/>
              <a:t>, Afrikaantje</a:t>
            </a:r>
            <a:endParaRPr lang="nl-NL" dirty="0"/>
          </a:p>
        </p:txBody>
      </p:sp>
      <p:pic>
        <p:nvPicPr>
          <p:cNvPr id="76802" name="Picture 2" descr="http://en.cvetq.info/e107_images/newspost_images/tagetes_patul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8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 JARIGE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2912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162</Words>
  <Application>Microsoft Office PowerPoint</Application>
  <PresentationFormat>Diavoorstelling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Arial</vt:lpstr>
      <vt:lpstr>Calibri</vt:lpstr>
      <vt:lpstr>Kantoorthema</vt:lpstr>
      <vt:lpstr>EENJARIGE PLANTEN</vt:lpstr>
      <vt:lpstr>1. Begonia, zaaibegonia</vt:lpstr>
      <vt:lpstr>2. Celosia, pluim/hanekam </vt:lpstr>
      <vt:lpstr>3. Impatiens, vlijtig Liesje</vt:lpstr>
      <vt:lpstr>4. Lobelia.</vt:lpstr>
      <vt:lpstr>5. Petunia, trechterbloem</vt:lpstr>
      <vt:lpstr>6. Salvia, vuursalie</vt:lpstr>
      <vt:lpstr>7. Tagetus, Afrikaantje</vt:lpstr>
      <vt:lpstr>TWEE JARIGE PLANTEN</vt:lpstr>
      <vt:lpstr>1. Bellis, madeliefje</vt:lpstr>
      <vt:lpstr>2. Cheiranthus, gele muurbloem</vt:lpstr>
      <vt:lpstr>3. Dianthus, duizendschoon</vt:lpstr>
      <vt:lpstr>4. Viola, viooltje</vt:lpstr>
      <vt:lpstr>5. Lunaria, judaspenning</vt:lpstr>
      <vt:lpstr>KUIP PLANTEN</vt:lpstr>
      <vt:lpstr>1. Abutilon</vt:lpstr>
      <vt:lpstr>2. Agapanthus, Afrikaanse lelie</vt:lpstr>
      <vt:lpstr>3. Argyranthemum, stuikmargriet</vt:lpstr>
      <vt:lpstr>4. Brugmansia, trompetbloem</vt:lpstr>
      <vt:lpstr>5. Callistemon, lampepoetser</vt:lpstr>
      <vt:lpstr>6. Fuchsia, bellenplant</vt:lpstr>
      <vt:lpstr>7. Lantana, wisselbloem</vt:lpstr>
      <vt:lpstr>8. Nerium, oleander</vt:lpstr>
      <vt:lpstr>9. Solanum</vt:lpstr>
      <vt:lpstr>10. Tibouchina</vt:lpstr>
      <vt:lpstr>Planten voor hanging baskets </vt:lpstr>
      <vt:lpstr>1. Bidens, tandzaad</vt:lpstr>
      <vt:lpstr>2. Convolvulus, dagschone</vt:lpstr>
      <vt:lpstr>3. Helichrysum, papierbloem </vt:lpstr>
      <vt:lpstr>4. Osteospermum, Spaanse margriet.</vt:lpstr>
      <vt:lpstr>5. Pelargonium, geranium</vt:lpstr>
      <vt:lpstr>6. Sanvitalia, huzarenknoop</vt:lpstr>
      <vt:lpstr>7. Scaevola</vt:lpstr>
      <vt:lpstr>8. Sutera, bacopa</vt:lpstr>
      <vt:lpstr>9. Verbena, ijzerhard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4</cp:revision>
  <dcterms:created xsi:type="dcterms:W3CDTF">2016-02-17T14:42:08Z</dcterms:created>
  <dcterms:modified xsi:type="dcterms:W3CDTF">2016-07-13T08:21:13Z</dcterms:modified>
</cp:coreProperties>
</file>